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2" r:id="rId6"/>
    <p:sldId id="263" r:id="rId7"/>
    <p:sldId id="264" r:id="rId8"/>
    <p:sldId id="265" r:id="rId9"/>
    <p:sldId id="266" r:id="rId10"/>
    <p:sldId id="267" r:id="rId11"/>
    <p:sldId id="268" r:id="rId12"/>
    <p:sldId id="269" r:id="rId13"/>
    <p:sldId id="270" r:id="rId14"/>
    <p:sldId id="271" r:id="rId15"/>
    <p:sldId id="272" r:id="rId16"/>
    <p:sldId id="273"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6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9AFA24F-4B00-47B6-9A75-DAC0AB8F785C}" type="datetimeFigureOut">
              <a:rPr lang="en-US" smtClean="0"/>
              <a:t>7/6/2020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C7917F-C79B-42BE-AE0E-5E957523CD45}"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9AFA24F-4B00-47B6-9A75-DAC0AB8F785C}" type="datetimeFigureOut">
              <a:rPr lang="en-US" smtClean="0"/>
              <a:t>7/6/2020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C7917F-C79B-42BE-AE0E-5E957523CD45}"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9AFA24F-4B00-47B6-9A75-DAC0AB8F785C}" type="datetimeFigureOut">
              <a:rPr lang="en-US" smtClean="0"/>
              <a:t>7/6/2020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C7917F-C79B-42BE-AE0E-5E957523CD45}"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9AFA24F-4B00-47B6-9A75-DAC0AB8F785C}" type="datetimeFigureOut">
              <a:rPr lang="en-US" smtClean="0"/>
              <a:t>7/6/2020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C7917F-C79B-42BE-AE0E-5E957523CD45}"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9AFA24F-4B00-47B6-9A75-DAC0AB8F785C}" type="datetimeFigureOut">
              <a:rPr lang="en-US" smtClean="0"/>
              <a:t>7/6/2020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C7917F-C79B-42BE-AE0E-5E957523CD45}"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9AFA24F-4B00-47B6-9A75-DAC0AB8F785C}" type="datetimeFigureOut">
              <a:rPr lang="en-US" smtClean="0"/>
              <a:t>7/6/2020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C7917F-C79B-42BE-AE0E-5E957523CD45}"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9AFA24F-4B00-47B6-9A75-DAC0AB8F785C}" type="datetimeFigureOut">
              <a:rPr lang="en-US" smtClean="0"/>
              <a:t>7/6/2020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EC7917F-C79B-42BE-AE0E-5E957523CD45}"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9AFA24F-4B00-47B6-9A75-DAC0AB8F785C}" type="datetimeFigureOut">
              <a:rPr lang="en-US" smtClean="0"/>
              <a:t>7/6/2020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EC7917F-C79B-42BE-AE0E-5E957523CD45}"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AFA24F-4B00-47B6-9A75-DAC0AB8F785C}" type="datetimeFigureOut">
              <a:rPr lang="en-US" smtClean="0"/>
              <a:t>7/6/2020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EC7917F-C79B-42BE-AE0E-5E957523CD45}"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9AFA24F-4B00-47B6-9A75-DAC0AB8F785C}" type="datetimeFigureOut">
              <a:rPr lang="en-US" smtClean="0"/>
              <a:t>7/6/2020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C7917F-C79B-42BE-AE0E-5E957523CD45}"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9AFA24F-4B00-47B6-9A75-DAC0AB8F785C}" type="datetimeFigureOut">
              <a:rPr lang="en-US" smtClean="0"/>
              <a:t>7/6/2020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C7917F-C79B-42BE-AE0E-5E957523CD45}"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AFA24F-4B00-47B6-9A75-DAC0AB8F785C}" type="datetimeFigureOut">
              <a:rPr lang="en-US" smtClean="0"/>
              <a:t>7/6/2020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C7917F-C79B-42BE-AE0E-5E957523CD45}"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a-IR" dirty="0" smtClean="0"/>
              <a:t>نئو دادائیسم</a:t>
            </a:r>
            <a:endParaRPr lang="en-US" dirty="0"/>
          </a:p>
        </p:txBody>
      </p:sp>
      <p:sp>
        <p:nvSpPr>
          <p:cNvPr id="3" name="Subtitle 2"/>
          <p:cNvSpPr>
            <a:spLocks noGrp="1"/>
          </p:cNvSpPr>
          <p:nvPr>
            <p:ph type="subTitle" idx="1"/>
          </p:nvPr>
        </p:nvSpPr>
        <p:spPr/>
        <p:txBody>
          <a:bodyPr/>
          <a:lstStyle/>
          <a:p>
            <a:r>
              <a:rPr lang="fa-IR" smtClean="0"/>
              <a:t>مدرس: </a:t>
            </a:r>
            <a:r>
              <a:rPr lang="fa-IR" dirty="0" smtClean="0"/>
              <a:t>معصومه سالاری </a:t>
            </a:r>
          </a:p>
          <a:p>
            <a:r>
              <a:rPr lang="fa-IR" dirty="0" smtClean="0"/>
              <a:t> </a:t>
            </a:r>
            <a:endParaRPr lang="fa-I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Tinguely (6).jpg"/>
          <p:cNvPicPr>
            <a:picLocks noGrp="1" noChangeAspect="1"/>
          </p:cNvPicPr>
          <p:nvPr>
            <p:ph sz="half" idx="1"/>
          </p:nvPr>
        </p:nvPicPr>
        <p:blipFill>
          <a:blip r:embed="rId2"/>
          <a:stretch>
            <a:fillRect/>
          </a:stretch>
        </p:blipFill>
        <p:spPr>
          <a:xfrm>
            <a:off x="179024" y="1600200"/>
            <a:ext cx="4392976" cy="4495800"/>
          </a:xfrm>
        </p:spPr>
      </p:pic>
      <p:pic>
        <p:nvPicPr>
          <p:cNvPr id="6" name="Content Placeholder 5" descr="Tinguely (3).jpg"/>
          <p:cNvPicPr>
            <a:picLocks noGrp="1" noChangeAspect="1"/>
          </p:cNvPicPr>
          <p:nvPr>
            <p:ph sz="half" idx="2"/>
          </p:nvPr>
        </p:nvPicPr>
        <p:blipFill>
          <a:blip r:embed="rId3"/>
          <a:stretch>
            <a:fillRect/>
          </a:stretch>
        </p:blipFill>
        <p:spPr>
          <a:xfrm>
            <a:off x="4953000" y="1600200"/>
            <a:ext cx="3733800" cy="4419600"/>
          </a:xfr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fa-IR" sz="3600" b="1" dirty="0"/>
              <a:t>رابرت راشنبرگ</a:t>
            </a:r>
            <a:endParaRPr lang="en-US" sz="3600" dirty="0"/>
          </a:p>
        </p:txBody>
      </p:sp>
      <p:sp>
        <p:nvSpPr>
          <p:cNvPr id="3" name="Content Placeholder 2"/>
          <p:cNvSpPr>
            <a:spLocks noGrp="1"/>
          </p:cNvSpPr>
          <p:nvPr>
            <p:ph idx="1"/>
          </p:nvPr>
        </p:nvSpPr>
        <p:spPr/>
        <p:txBody>
          <a:bodyPr>
            <a:normAutofit/>
          </a:bodyPr>
          <a:lstStyle/>
          <a:p>
            <a:pPr algn="r">
              <a:buNone/>
            </a:pPr>
            <a:r>
              <a:rPr lang="fa-IR" sz="2400" dirty="0"/>
              <a:t>(تولد:۲۲اکتبر ۱۹۲۵مرگ: ۱۲ می۲۰۰۸) </a:t>
            </a:r>
            <a:r>
              <a:rPr lang="fa-IR" sz="2400" dirty="0" smtClean="0"/>
              <a:t>نقاش و</a:t>
            </a:r>
            <a:r>
              <a:rPr lang="fa-IR" sz="2400" dirty="0"/>
              <a:t> گرافیست آمریکایی که در جنبش‌های مقدماتی پاپ آرت (نئو دادا) فعالیت می‌کرد.</a:t>
            </a:r>
          </a:p>
          <a:p>
            <a:pPr algn="r">
              <a:buNone/>
            </a:pPr>
            <a:r>
              <a:rPr lang="fa-IR" sz="2400" dirty="0"/>
              <a:t>او به خاطر ترکیب‌ها و کولاژهایش در دههٔ ۵۰ معروف است. راشنبرگ در زمینه‌های مختلفی آثار هنری متععدی خلق کرده‌است اما شهرتش بیشتر به دلیل استفاده از مواد و اشیاء غیرسنتی و نارایج در ترکیب‌های خلاقانه‌است. او آثاری به وجود آورده که در مرز بین نقاشی و مجسمه قرار می‌گیرند، روشی که تا قبل از آن رایج نبود. راشنبرگ در سال ۱۹۹۳ جایزهٔ ملی هنر را از آن خود کرد. او که در نیویورک زندگی و کار می‌کرد، در ۸۳ سالگی، بر اثرایست قلبی در فلوریدا در گذشت.</a:t>
            </a:r>
          </a:p>
          <a:p>
            <a:pPr algn="r">
              <a:buNone/>
            </a:pPr>
            <a:endParaRPr lang="en-US" sz="24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dirty="0" smtClean="0"/>
              <a:t>آثار</a:t>
            </a:r>
            <a:endParaRPr lang="en-US" dirty="0"/>
          </a:p>
        </p:txBody>
      </p:sp>
      <p:pic>
        <p:nvPicPr>
          <p:cNvPr id="7" name="Content Placeholder 6" descr="robert_r_charlene1343754912753.jpg"/>
          <p:cNvPicPr>
            <a:picLocks noGrp="1" noChangeAspect="1"/>
          </p:cNvPicPr>
          <p:nvPr>
            <p:ph sz="half" idx="1"/>
          </p:nvPr>
        </p:nvPicPr>
        <p:blipFill>
          <a:blip r:embed="rId2"/>
          <a:stretch>
            <a:fillRect/>
          </a:stretch>
        </p:blipFill>
        <p:spPr>
          <a:xfrm>
            <a:off x="457200" y="2447152"/>
            <a:ext cx="4038600" cy="2832058"/>
          </a:xfrm>
        </p:spPr>
      </p:pic>
      <p:pic>
        <p:nvPicPr>
          <p:cNvPr id="9" name="Content Placeholder 8" descr="3e5959ebcceb73eb81d5fc7dd28f441a.jpg"/>
          <p:cNvPicPr>
            <a:picLocks noGrp="1" noChangeAspect="1"/>
          </p:cNvPicPr>
          <p:nvPr>
            <p:ph sz="half" idx="2"/>
          </p:nvPr>
        </p:nvPicPr>
        <p:blipFill>
          <a:blip r:embed="rId3"/>
          <a:stretch>
            <a:fillRect/>
          </a:stretch>
        </p:blipFill>
        <p:spPr>
          <a:xfrm>
            <a:off x="4648200" y="2579170"/>
            <a:ext cx="4038600" cy="2568023"/>
          </a:xfr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robert-rauschenberg-01.jpg"/>
          <p:cNvPicPr>
            <a:picLocks noGrp="1" noChangeAspect="1"/>
          </p:cNvPicPr>
          <p:nvPr>
            <p:ph sz="half" idx="1"/>
          </p:nvPr>
        </p:nvPicPr>
        <p:blipFill>
          <a:blip r:embed="rId2"/>
          <a:stretch>
            <a:fillRect/>
          </a:stretch>
        </p:blipFill>
        <p:spPr>
          <a:xfrm>
            <a:off x="761896" y="1600200"/>
            <a:ext cx="3429208" cy="4525963"/>
          </a:xfrm>
        </p:spPr>
      </p:pic>
      <p:pic>
        <p:nvPicPr>
          <p:cNvPr id="8" name="Content Placeholder 7" descr="download (1).jpg"/>
          <p:cNvPicPr>
            <a:picLocks noGrp="1" noChangeAspect="1"/>
          </p:cNvPicPr>
          <p:nvPr>
            <p:ph sz="half" idx="2"/>
          </p:nvPr>
        </p:nvPicPr>
        <p:blipFill>
          <a:blip r:embed="rId3"/>
          <a:stretch>
            <a:fillRect/>
          </a:stretch>
        </p:blipFill>
        <p:spPr>
          <a:xfrm>
            <a:off x="4262051" y="1739316"/>
            <a:ext cx="4298975" cy="4204284"/>
          </a:xfr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fa-IR" sz="3600" b="1" dirty="0"/>
              <a:t>جیم داین</a:t>
            </a:r>
            <a:endParaRPr lang="en-US" sz="3600" dirty="0"/>
          </a:p>
        </p:txBody>
      </p:sp>
      <p:sp>
        <p:nvSpPr>
          <p:cNvPr id="3" name="Content Placeholder 2"/>
          <p:cNvSpPr>
            <a:spLocks noGrp="1"/>
          </p:cNvSpPr>
          <p:nvPr>
            <p:ph idx="1"/>
          </p:nvPr>
        </p:nvSpPr>
        <p:spPr/>
        <p:txBody>
          <a:bodyPr>
            <a:normAutofit lnSpcReduction="10000"/>
          </a:bodyPr>
          <a:lstStyle/>
          <a:p>
            <a:pPr algn="r">
              <a:buNone/>
            </a:pPr>
            <a:r>
              <a:rPr lang="fa-IR" sz="2400" dirty="0" smtClean="0"/>
              <a:t>نقاش </a:t>
            </a:r>
            <a:r>
              <a:rPr lang="fa-IR" sz="2400" dirty="0"/>
              <a:t>و نمایشگر آمریکایی </a:t>
            </a:r>
            <a:r>
              <a:rPr lang="fa-IR" sz="2400" dirty="0" smtClean="0"/>
              <a:t>1935</a:t>
            </a:r>
            <a:endParaRPr lang="fa-IR" sz="2400" dirty="0"/>
          </a:p>
          <a:p>
            <a:pPr algn="r">
              <a:buNone/>
            </a:pPr>
            <a:r>
              <a:rPr lang="fa-IR" sz="2400" dirty="0"/>
              <a:t>یکی از برجسته ترین هنرمندان طنز اندیش و منعکس کننده ی فرهنگ آمریکایی به شمار می آید.</a:t>
            </a:r>
          </a:p>
          <a:p>
            <a:pPr algn="r">
              <a:buNone/>
            </a:pPr>
            <a:r>
              <a:rPr lang="fa-IR" sz="2400" dirty="0"/>
              <a:t>او پس از هنر آموزی در بوستن  به نیویورک رفت (1985) در آنجا با </a:t>
            </a:r>
            <a:r>
              <a:rPr lang="fa-IR" sz="2400" b="1" dirty="0"/>
              <a:t>اولدنبرگ</a:t>
            </a:r>
            <a:r>
              <a:rPr lang="fa-IR" sz="2400" dirty="0"/>
              <a:t> در اجرای پیشامدها همکاری کرد و دست به ساختن آثاری در زمینه پاپ آرت زد.رابطه ابهام آمیز هنر و واقعیت (مشخصه آثار </a:t>
            </a:r>
            <a:r>
              <a:rPr lang="fa-IR" sz="2400" b="1" dirty="0"/>
              <a:t>جسپر جانز</a:t>
            </a:r>
            <a:r>
              <a:rPr lang="fa-IR" sz="2400" dirty="0"/>
              <a:t>) در </a:t>
            </a:r>
            <a:r>
              <a:rPr lang="fa-IR" sz="2400" b="1" dirty="0"/>
              <a:t>کارداین</a:t>
            </a:r>
            <a:r>
              <a:rPr lang="fa-IR" sz="2400" dirty="0"/>
              <a:t> به نحوه بارزتر رخ نمود .در کار او ،اشیای نقاشی شده ،افزارهای اویخته شده روی بوم ، و حتی خود بوم نقاشی، ارتباط یا عدم ارتباط طنز آمیزی داشت .از اوایل دهه 1970 ،گرایش پیکر نمایی در نقاشی های رنگ روغنی ،باسمه ها و طراحی هایش فزونی یافته است. او با نویسندگان هم همکاری داشته است( مثلا با پَجِت یک سلسله باسمه لیتوگرافی تهیه کرد-1970)از جمله آثارش : اجرای کارگر متبسم (1960)- کت وشلوار سفید (1964)است.</a:t>
            </a:r>
          </a:p>
          <a:p>
            <a:pPr algn="r"/>
            <a:endParaRPr lang="en-US" sz="24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dirty="0" smtClean="0"/>
              <a:t>آثار</a:t>
            </a:r>
            <a:endParaRPr lang="en-US" dirty="0"/>
          </a:p>
        </p:txBody>
      </p:sp>
      <p:pic>
        <p:nvPicPr>
          <p:cNvPr id="5" name="Content Placeholder 4" descr="9HOLF00Z.jpg"/>
          <p:cNvPicPr>
            <a:picLocks noGrp="1" noChangeAspect="1"/>
          </p:cNvPicPr>
          <p:nvPr>
            <p:ph sz="half" idx="1"/>
          </p:nvPr>
        </p:nvPicPr>
        <p:blipFill>
          <a:blip r:embed="rId2"/>
          <a:stretch>
            <a:fillRect/>
          </a:stretch>
        </p:blipFill>
        <p:spPr>
          <a:xfrm>
            <a:off x="814387" y="1720056"/>
            <a:ext cx="3324225" cy="4286250"/>
          </a:xfrm>
        </p:spPr>
      </p:pic>
      <p:pic>
        <p:nvPicPr>
          <p:cNvPr id="6" name="Content Placeholder 5" descr="NJ8K000Z.jpg"/>
          <p:cNvPicPr>
            <a:picLocks noGrp="1" noChangeAspect="1"/>
          </p:cNvPicPr>
          <p:nvPr>
            <p:ph sz="half" idx="2"/>
          </p:nvPr>
        </p:nvPicPr>
        <p:blipFill>
          <a:blip r:embed="rId3"/>
          <a:stretch>
            <a:fillRect/>
          </a:stretch>
        </p:blipFill>
        <p:spPr>
          <a:xfrm>
            <a:off x="4506978" y="2286000"/>
            <a:ext cx="4065522" cy="2967831"/>
          </a:xfr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download (2).jpg"/>
          <p:cNvPicPr>
            <a:picLocks noGrp="1" noChangeAspect="1"/>
          </p:cNvPicPr>
          <p:nvPr>
            <p:ph sz="half" idx="1"/>
          </p:nvPr>
        </p:nvPicPr>
        <p:blipFill>
          <a:blip r:embed="rId2"/>
          <a:stretch>
            <a:fillRect/>
          </a:stretch>
        </p:blipFill>
        <p:spPr>
          <a:xfrm>
            <a:off x="228600" y="1524000"/>
            <a:ext cx="4210555" cy="4572000"/>
          </a:xfrm>
        </p:spPr>
      </p:pic>
      <p:pic>
        <p:nvPicPr>
          <p:cNvPr id="6" name="Content Placeholder 5" descr="PF7AF00Z.jpg"/>
          <p:cNvPicPr>
            <a:picLocks noGrp="1" noChangeAspect="1"/>
          </p:cNvPicPr>
          <p:nvPr>
            <p:ph sz="half" idx="2"/>
          </p:nvPr>
        </p:nvPicPr>
        <p:blipFill>
          <a:blip r:embed="rId3"/>
          <a:stretch>
            <a:fillRect/>
          </a:stretch>
        </p:blipFill>
        <p:spPr>
          <a:xfrm>
            <a:off x="4495800" y="2438400"/>
            <a:ext cx="4343400" cy="3051969"/>
          </a:xfr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b="1" dirty="0" smtClean="0"/>
              <a:t>)</a:t>
            </a:r>
            <a:r>
              <a:rPr lang="en-US" b="1" dirty="0" smtClean="0"/>
              <a:t> </a:t>
            </a:r>
            <a:r>
              <a:rPr lang="en-US" dirty="0" smtClean="0"/>
              <a:t>Neo-Dada</a:t>
            </a:r>
            <a:r>
              <a:rPr lang="fa-IR" dirty="0"/>
              <a:t>(</a:t>
            </a:r>
            <a:r>
              <a:rPr lang="en-US" b="1" dirty="0" smtClean="0"/>
              <a:t> </a:t>
            </a:r>
            <a:r>
              <a:rPr lang="fa-IR" sz="4000" b="1" dirty="0" smtClean="0"/>
              <a:t> دادای </a:t>
            </a:r>
            <a:r>
              <a:rPr lang="fa-IR" sz="4000" b="1" dirty="0"/>
              <a:t>نو</a:t>
            </a:r>
            <a:r>
              <a:rPr lang="fa-IR" sz="4000" dirty="0"/>
              <a:t> یا </a:t>
            </a:r>
            <a:r>
              <a:rPr lang="fa-IR" sz="4000" b="1" dirty="0"/>
              <a:t>نئودادا</a:t>
            </a:r>
            <a:r>
              <a:rPr lang="fa-IR" sz="4000" dirty="0"/>
              <a:t> </a:t>
            </a:r>
            <a:endParaRPr lang="en-US" sz="4000" dirty="0"/>
          </a:p>
        </p:txBody>
      </p:sp>
      <p:sp>
        <p:nvSpPr>
          <p:cNvPr id="3" name="Content Placeholder 2"/>
          <p:cNvSpPr>
            <a:spLocks noGrp="1"/>
          </p:cNvSpPr>
          <p:nvPr>
            <p:ph idx="1"/>
          </p:nvPr>
        </p:nvSpPr>
        <p:spPr/>
        <p:txBody>
          <a:bodyPr>
            <a:noAutofit/>
          </a:bodyPr>
          <a:lstStyle/>
          <a:p>
            <a:pPr algn="r">
              <a:buNone/>
            </a:pPr>
            <a:r>
              <a:rPr lang="fa-IR" dirty="0">
                <a:latin typeface="Arial" pitchFamily="34" charset="0"/>
                <a:cs typeface="Arial" pitchFamily="34" charset="0"/>
              </a:rPr>
              <a:t>یک جنبش </a:t>
            </a:r>
            <a:r>
              <a:rPr lang="fa-IR" dirty="0" smtClean="0">
                <a:latin typeface="Arial" pitchFamily="34" charset="0"/>
                <a:cs typeface="Arial" pitchFamily="34" charset="0"/>
              </a:rPr>
              <a:t>هنری‌</a:t>
            </a:r>
            <a:r>
              <a:rPr lang="fa-IR" dirty="0">
                <a:latin typeface="Arial" pitchFamily="34" charset="0"/>
                <a:cs typeface="Arial" pitchFamily="34" charset="0"/>
              </a:rPr>
              <a:t> بود که شباهت زیادی به جنبش </a:t>
            </a:r>
            <a:r>
              <a:rPr lang="fa-IR" dirty="0" smtClean="0">
                <a:latin typeface="Arial" pitchFamily="34" charset="0"/>
                <a:cs typeface="Arial" pitchFamily="34" charset="0"/>
              </a:rPr>
              <a:t>دادائیسم داشت</a:t>
            </a:r>
            <a:r>
              <a:rPr lang="fa-IR" dirty="0">
                <a:latin typeface="Arial" pitchFamily="34" charset="0"/>
                <a:cs typeface="Arial" pitchFamily="34" charset="0"/>
              </a:rPr>
              <a:t>. نئودادا از جنسهای مدرن، علامتهای محبوب و کنتراست پوچ استفاده می‌کند. فکرهای مختلف آن زمان را در مورد زیبایی هم قبول نمی‌کرد و می‌شود گفت که جنبش نئودادا بر ضد زیبایی بود. کلمه نئودادا را باربارا روز در دهه ۱۹۶۰ معروف کرد و آثار هنری این جنبش عموماً در دهه‌های ۱۹۵۰ و ۱۹۶۰ خلق شده‌اند.</a:t>
            </a:r>
          </a:p>
          <a:p>
            <a:pPr algn="r">
              <a:buNone/>
            </a:pPr>
            <a:r>
              <a:rPr lang="fa-IR" dirty="0" smtClean="0">
                <a:latin typeface="Arial" pitchFamily="34" charset="0"/>
                <a:cs typeface="Arial" pitchFamily="34" charset="0"/>
              </a:rPr>
              <a:t/>
            </a:r>
            <a:br>
              <a:rPr lang="fa-IR" dirty="0" smtClean="0">
                <a:latin typeface="Arial" pitchFamily="34" charset="0"/>
                <a:cs typeface="Arial" pitchFamily="34" charset="0"/>
              </a:rPr>
            </a:br>
            <a:endParaRPr lang="en-US" dirty="0">
              <a:latin typeface="Arial" pitchFamily="34" charset="0"/>
              <a:cs typeface="Arial"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668963"/>
          </a:xfrm>
        </p:spPr>
        <p:txBody>
          <a:bodyPr>
            <a:normAutofit/>
          </a:bodyPr>
          <a:lstStyle/>
          <a:p>
            <a:pPr algn="r">
              <a:buNone/>
            </a:pPr>
            <a:r>
              <a:rPr lang="fa-IR" sz="3600" dirty="0" smtClean="0">
                <a:cs typeface="+mj-cs"/>
              </a:rPr>
              <a:t>جسپرجونز،</a:t>
            </a:r>
            <a:r>
              <a:rPr lang="fa-IR" sz="3600" dirty="0">
                <a:cs typeface="+mj-cs"/>
              </a:rPr>
              <a:t> ایوس کلین، روبرت </a:t>
            </a:r>
            <a:r>
              <a:rPr lang="fa-IR" sz="3600" dirty="0" smtClean="0">
                <a:cs typeface="+mj-cs"/>
              </a:rPr>
              <a:t>راشنبرگ</a:t>
            </a:r>
            <a:r>
              <a:rPr lang="fa-IR" sz="3600" dirty="0">
                <a:cs typeface="+mj-cs"/>
              </a:rPr>
              <a:t>، کلیس ولدنبرگ و جیم داین از جمله هنرمندان مهمی می‌باشند که در سبک نئودادا آثار هنری خلق کرده‌اند</a:t>
            </a:r>
            <a:r>
              <a:rPr lang="fa-IR" sz="3600" dirty="0" smtClean="0">
                <a:cs typeface="+mj-cs"/>
              </a:rPr>
              <a:t>.</a:t>
            </a:r>
            <a:endParaRPr lang="fa-IR" sz="3600" dirty="0">
              <a:cs typeface="+mj-cs"/>
            </a:endParaRPr>
          </a:p>
          <a:p>
            <a:endParaRPr lang="fa-IR" sz="3600" dirty="0" smtClean="0">
              <a:cs typeface="+mj-cs"/>
            </a:endParaRPr>
          </a:p>
          <a:p>
            <a:pPr algn="r">
              <a:buNone/>
            </a:pPr>
            <a:r>
              <a:rPr lang="fa-IR" sz="3600" dirty="0" smtClean="0">
                <a:cs typeface="+mj-cs"/>
              </a:rPr>
              <a:t>نئودادا </a:t>
            </a:r>
            <a:r>
              <a:rPr lang="fa-IR" sz="3600" dirty="0">
                <a:cs typeface="+mj-cs"/>
              </a:rPr>
              <a:t>دلیلی شد که هنر پاپ به وجود بیاید و خیلی وقت‌ها هنر پاپ با نئودادا اشتباه می‌شود.</a:t>
            </a:r>
          </a:p>
          <a:p>
            <a:pPr algn="r"/>
            <a:endParaRPr lang="en-US" sz="3600" dirty="0">
              <a:cs typeface="+mj-c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fa-IR" sz="3600" dirty="0" smtClean="0"/>
              <a:t>جسپر جونز</a:t>
            </a:r>
            <a:endParaRPr lang="en-US" sz="3600" dirty="0"/>
          </a:p>
        </p:txBody>
      </p:sp>
      <p:sp>
        <p:nvSpPr>
          <p:cNvPr id="3" name="Content Placeholder 2"/>
          <p:cNvSpPr>
            <a:spLocks noGrp="1"/>
          </p:cNvSpPr>
          <p:nvPr>
            <p:ph idx="1"/>
          </p:nvPr>
        </p:nvSpPr>
        <p:spPr/>
        <p:txBody>
          <a:bodyPr>
            <a:normAutofit fontScale="92500"/>
          </a:bodyPr>
          <a:lstStyle/>
          <a:p>
            <a:pPr algn="r">
              <a:buNone/>
            </a:pPr>
            <a:r>
              <a:rPr lang="fa-IR" dirty="0" smtClean="0">
                <a:cs typeface="+mj-cs"/>
              </a:rPr>
              <a:t>نقاش </a:t>
            </a:r>
            <a:r>
              <a:rPr lang="fa-IR" dirty="0">
                <a:cs typeface="+mj-cs"/>
              </a:rPr>
              <a:t>آمریکایی است که بیشتر با جنبش هنر عامه مرتبط دانسته می‌شود. از آثار شناخته شدهٔ او می‌توان به مجموعهٔ تابلوهای پرچم آمریکا اشاره کرد.</a:t>
            </a:r>
          </a:p>
          <a:p>
            <a:pPr algn="r">
              <a:buNone/>
            </a:pPr>
            <a:r>
              <a:rPr lang="fa-IR" dirty="0">
                <a:cs typeface="+mj-cs"/>
              </a:rPr>
              <a:t>جسپر جانز در آثارش از عناصر زندگی روزمره استفاده می‌کند. او در بیش از پنج دهه فعالیت هنری، آثار بسیاری را در فرم چاپ دستی خلق کرده است. اعداد، حروف، انواع قوطی‌ها و اشیائی که ذهن انسان با آن‌ها آشناست، در آثار جانز مشاهده </a:t>
            </a:r>
            <a:r>
              <a:rPr lang="fa-IR" dirty="0" smtClean="0">
                <a:cs typeface="+mj-cs"/>
              </a:rPr>
              <a:t>می‌شوند.جانز </a:t>
            </a:r>
            <a:r>
              <a:rPr lang="fa-IR" dirty="0">
                <a:cs typeface="+mj-cs"/>
              </a:rPr>
              <a:t>تاکنون برندهٔ چندین جایزه شده است. او نشان افتخار آزادی رئیس‌جمهوری را در سال ۲۰۱۱ دریافت کرد</a:t>
            </a:r>
          </a:p>
          <a:p>
            <a:pPr algn="r"/>
            <a:endParaRPr lang="en-US" dirty="0">
              <a:cs typeface="+mj-c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dirty="0" smtClean="0"/>
              <a:t>جسپر جونز</a:t>
            </a:r>
            <a:endParaRPr lang="en-US" dirty="0"/>
          </a:p>
        </p:txBody>
      </p:sp>
      <p:sp>
        <p:nvSpPr>
          <p:cNvPr id="3" name="Text Placeholder 2"/>
          <p:cNvSpPr>
            <a:spLocks noGrp="1"/>
          </p:cNvSpPr>
          <p:nvPr>
            <p:ph type="body" idx="1"/>
          </p:nvPr>
        </p:nvSpPr>
        <p:spPr/>
        <p:txBody>
          <a:bodyPr/>
          <a:lstStyle/>
          <a:p>
            <a:pPr algn="r"/>
            <a:r>
              <a:rPr lang="fa-IR" dirty="0" smtClean="0"/>
              <a:t>پرچم</a:t>
            </a:r>
            <a:endParaRPr lang="en-US" dirty="0"/>
          </a:p>
        </p:txBody>
      </p:sp>
      <p:pic>
        <p:nvPicPr>
          <p:cNvPr id="7" name="Content Placeholder 6" descr="three-flags.jpg"/>
          <p:cNvPicPr>
            <a:picLocks noGrp="1" noChangeAspect="1"/>
          </p:cNvPicPr>
          <p:nvPr>
            <p:ph sz="half" idx="2"/>
          </p:nvPr>
        </p:nvPicPr>
        <p:blipFill>
          <a:blip r:embed="rId2"/>
          <a:stretch>
            <a:fillRect/>
          </a:stretch>
        </p:blipFill>
        <p:spPr>
          <a:xfrm>
            <a:off x="457200" y="2797056"/>
            <a:ext cx="4040188" cy="2706926"/>
          </a:xfrm>
        </p:spPr>
      </p:pic>
      <p:sp>
        <p:nvSpPr>
          <p:cNvPr id="5" name="Text Placeholder 4"/>
          <p:cNvSpPr>
            <a:spLocks noGrp="1"/>
          </p:cNvSpPr>
          <p:nvPr>
            <p:ph type="body" sz="quarter" idx="3"/>
          </p:nvPr>
        </p:nvSpPr>
        <p:spPr/>
        <p:txBody>
          <a:bodyPr/>
          <a:lstStyle/>
          <a:p>
            <a:pPr algn="r"/>
            <a:r>
              <a:rPr lang="fa-IR" dirty="0" smtClean="0"/>
              <a:t>نقشه </a:t>
            </a:r>
            <a:endParaRPr lang="en-US" dirty="0"/>
          </a:p>
        </p:txBody>
      </p:sp>
      <p:pic>
        <p:nvPicPr>
          <p:cNvPr id="8" name="Content Placeholder 7" descr="Jasper_Johns's_'Map',_1961.jpg"/>
          <p:cNvPicPr>
            <a:picLocks noGrp="1" noChangeAspect="1"/>
          </p:cNvPicPr>
          <p:nvPr>
            <p:ph sz="quarter" idx="4"/>
          </p:nvPr>
        </p:nvPicPr>
        <p:blipFill>
          <a:blip r:embed="rId3"/>
          <a:stretch>
            <a:fillRect/>
          </a:stretch>
        </p:blipFill>
        <p:spPr>
          <a:xfrm>
            <a:off x="4558725" y="2819400"/>
            <a:ext cx="4221911" cy="2667000"/>
          </a:xfr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dirty="0" smtClean="0"/>
              <a:t>ژان تینگولی</a:t>
            </a:r>
            <a:endParaRPr lang="en-US" dirty="0"/>
          </a:p>
        </p:txBody>
      </p:sp>
      <p:sp>
        <p:nvSpPr>
          <p:cNvPr id="3" name="Content Placeholder 2"/>
          <p:cNvSpPr>
            <a:spLocks noGrp="1"/>
          </p:cNvSpPr>
          <p:nvPr>
            <p:ph idx="1"/>
          </p:nvPr>
        </p:nvSpPr>
        <p:spPr/>
        <p:txBody>
          <a:bodyPr>
            <a:normAutofit/>
          </a:bodyPr>
          <a:lstStyle/>
          <a:p>
            <a:pPr algn="r">
              <a:buNone/>
            </a:pPr>
            <a:r>
              <a:rPr lang="fa-IR" sz="2400" dirty="0"/>
              <a:t>ژان تینگولی در 22 می1925 در فرایبورگ سوئیس متولدشد. در سال 1927همراه خانواده به باسل </a:t>
            </a:r>
            <a:r>
              <a:rPr lang="en-US" sz="2400" dirty="0"/>
              <a:t>Basel </a:t>
            </a:r>
            <a:r>
              <a:rPr lang="fa-IR" sz="2400" dirty="0"/>
              <a:t>نقل مکان کرد در مدرسه هنر </a:t>
            </a:r>
            <a:r>
              <a:rPr lang="fa-IR" sz="2400" dirty="0" smtClean="0"/>
              <a:t>(</a:t>
            </a:r>
            <a:r>
              <a:rPr lang="en-US" sz="2400" dirty="0" err="1" smtClean="0"/>
              <a:t>Allgemane</a:t>
            </a:r>
            <a:r>
              <a:rPr lang="en-US" sz="2400" dirty="0" smtClean="0"/>
              <a:t> </a:t>
            </a:r>
            <a:r>
              <a:rPr lang="en-US" sz="2400" dirty="0" err="1" smtClean="0"/>
              <a:t>Kunstgewerv</a:t>
            </a:r>
            <a:r>
              <a:rPr lang="en-US" sz="2400" dirty="0" smtClean="0"/>
              <a:t>) </a:t>
            </a:r>
            <a:r>
              <a:rPr lang="fa-IR" sz="2400" dirty="0" smtClean="0"/>
              <a:t>در </a:t>
            </a:r>
            <a:r>
              <a:rPr lang="fa-IR" sz="2400" dirty="0"/>
              <a:t>باسل درس خواند و سپس به یادگیری طراحی دکور مغازهها پرداخت (44-1941)، با دانیال اسپوئری (</a:t>
            </a:r>
            <a:r>
              <a:rPr lang="en-US" sz="2400" dirty="0" err="1"/>
              <a:t>DanielSpoerri</a:t>
            </a:r>
            <a:r>
              <a:rPr lang="en-US" sz="2400" dirty="0"/>
              <a:t>) </a:t>
            </a:r>
            <a:r>
              <a:rPr lang="fa-IR" sz="2400" dirty="0"/>
              <a:t>آشنا شد (1949)، در سال 1953 به پاریس رفت، نخستین نمایشگاه مجسمههای متحرک او در گالری آرنود (</a:t>
            </a:r>
            <a:r>
              <a:rPr lang="en-US" sz="2400" dirty="0"/>
              <a:t>Arnaud) </a:t>
            </a:r>
            <a:r>
              <a:rPr lang="fa-IR" sz="2400" dirty="0"/>
              <a:t>به سال 1954 </a:t>
            </a:r>
            <a:r>
              <a:rPr lang="en-US" sz="2400" dirty="0" smtClean="0"/>
              <a:t>.</a:t>
            </a:r>
            <a:r>
              <a:rPr lang="fa-IR" sz="2400" dirty="0" smtClean="0">
                <a:latin typeface="Arial" pitchFamily="34" charset="0"/>
                <a:cs typeface="Arial" pitchFamily="34" charset="0"/>
              </a:rPr>
              <a:t> نخستین مسافرت به آمریکا را در سال 1960 تجربه کرد، اثر «بزرگداشت نیویورک» را ساخت و به همراه آرمان (</a:t>
            </a:r>
            <a:r>
              <a:rPr lang="en-US" sz="2400" dirty="0" err="1" smtClean="0">
                <a:latin typeface="Arial" pitchFamily="34" charset="0"/>
                <a:cs typeface="Arial" pitchFamily="34" charset="0"/>
              </a:rPr>
              <a:t>Arman</a:t>
            </a:r>
            <a:r>
              <a:rPr lang="en-US" sz="2400" dirty="0" smtClean="0">
                <a:latin typeface="Arial" pitchFamily="34" charset="0"/>
                <a:cs typeface="Arial" pitchFamily="34" charset="0"/>
              </a:rPr>
              <a:t>)، </a:t>
            </a:r>
            <a:r>
              <a:rPr lang="fa-IR" sz="2400" dirty="0" smtClean="0">
                <a:latin typeface="Arial" pitchFamily="34" charset="0"/>
                <a:cs typeface="Arial" pitchFamily="34" charset="0"/>
              </a:rPr>
              <a:t>فرانسو دوفرن (</a:t>
            </a:r>
            <a:r>
              <a:rPr lang="en-US" sz="2400" dirty="0" smtClean="0">
                <a:latin typeface="Arial" pitchFamily="34" charset="0"/>
                <a:cs typeface="Arial" pitchFamily="34" charset="0"/>
              </a:rPr>
              <a:t>Francois </a:t>
            </a:r>
            <a:r>
              <a:rPr lang="en-US" sz="2400" dirty="0" err="1" smtClean="0">
                <a:latin typeface="Arial" pitchFamily="34" charset="0"/>
                <a:cs typeface="Arial" pitchFamily="34" charset="0"/>
              </a:rPr>
              <a:t>Dufrene</a:t>
            </a:r>
            <a:r>
              <a:rPr lang="en-US" sz="2400" dirty="0" smtClean="0">
                <a:latin typeface="Arial" pitchFamily="34" charset="0"/>
                <a:cs typeface="Arial" pitchFamily="34" charset="0"/>
              </a:rPr>
              <a:t>) </a:t>
            </a:r>
            <a:r>
              <a:rPr lang="fa-IR" sz="2400" dirty="0" smtClean="0">
                <a:latin typeface="Arial" pitchFamily="34" charset="0"/>
                <a:cs typeface="Arial" pitchFamily="34" charset="0"/>
              </a:rPr>
              <a:t>ریموند هاینس (</a:t>
            </a:r>
            <a:r>
              <a:rPr lang="en-US" sz="2400" dirty="0" smtClean="0">
                <a:latin typeface="Arial" pitchFamily="34" charset="0"/>
                <a:cs typeface="Arial" pitchFamily="34" charset="0"/>
              </a:rPr>
              <a:t>Raymond </a:t>
            </a:r>
            <a:r>
              <a:rPr lang="en-US" sz="2400" dirty="0" err="1" smtClean="0">
                <a:latin typeface="Arial" pitchFamily="34" charset="0"/>
                <a:cs typeface="Arial" pitchFamily="34" charset="0"/>
              </a:rPr>
              <a:t>Hains</a:t>
            </a:r>
            <a:r>
              <a:rPr lang="en-US" sz="2400" dirty="0" smtClean="0">
                <a:latin typeface="Arial" pitchFamily="34" charset="0"/>
                <a:cs typeface="Arial" pitchFamily="34" charset="0"/>
              </a:rPr>
              <a:t>)، </a:t>
            </a:r>
            <a:r>
              <a:rPr lang="fa-IR" sz="2400" dirty="0" smtClean="0">
                <a:latin typeface="Arial" pitchFamily="34" charset="0"/>
                <a:cs typeface="Arial" pitchFamily="34" charset="0"/>
              </a:rPr>
              <a:t>ایو کلاین (</a:t>
            </a:r>
            <a:r>
              <a:rPr lang="en-US" sz="2400" dirty="0" smtClean="0">
                <a:latin typeface="Arial" pitchFamily="34" charset="0"/>
                <a:cs typeface="Arial" pitchFamily="34" charset="0"/>
              </a:rPr>
              <a:t>Eve Klein) </a:t>
            </a:r>
            <a:r>
              <a:rPr lang="fa-IR" sz="2400" dirty="0" smtClean="0">
                <a:latin typeface="Arial" pitchFamily="34" charset="0"/>
                <a:cs typeface="Arial" pitchFamily="34" charset="0"/>
              </a:rPr>
              <a:t>و ویلگ (</a:t>
            </a:r>
            <a:r>
              <a:rPr lang="en-US" sz="2400" dirty="0" err="1" smtClean="0">
                <a:latin typeface="Arial" pitchFamily="34" charset="0"/>
                <a:cs typeface="Arial" pitchFamily="34" charset="0"/>
              </a:rPr>
              <a:t>Villegle</a:t>
            </a:r>
            <a:r>
              <a:rPr lang="en-US" sz="2400" dirty="0" smtClean="0">
                <a:latin typeface="Arial" pitchFamily="34" charset="0"/>
                <a:cs typeface="Arial" pitchFamily="34" charset="0"/>
              </a:rPr>
              <a:t>)، </a:t>
            </a:r>
            <a:r>
              <a:rPr lang="fa-IR" sz="2400" dirty="0" smtClean="0">
                <a:latin typeface="Arial" pitchFamily="34" charset="0"/>
                <a:cs typeface="Arial" pitchFamily="34" charset="0"/>
              </a:rPr>
              <a:t>مارشال رایسه (</a:t>
            </a:r>
            <a:r>
              <a:rPr lang="en-US" sz="2400" dirty="0" smtClean="0">
                <a:latin typeface="Arial" pitchFamily="34" charset="0"/>
                <a:cs typeface="Arial" pitchFamily="34" charset="0"/>
              </a:rPr>
              <a:t>Martial </a:t>
            </a:r>
            <a:r>
              <a:rPr lang="en-US" sz="2400" dirty="0" err="1" smtClean="0">
                <a:latin typeface="Arial" pitchFamily="34" charset="0"/>
                <a:cs typeface="Arial" pitchFamily="34" charset="0"/>
              </a:rPr>
              <a:t>Raysse</a:t>
            </a:r>
            <a:r>
              <a:rPr lang="en-US" sz="2400" dirty="0" smtClean="0">
                <a:latin typeface="Arial" pitchFamily="34" charset="0"/>
                <a:cs typeface="Arial" pitchFamily="34" charset="0"/>
              </a:rPr>
              <a:t>) </a:t>
            </a:r>
            <a:r>
              <a:rPr lang="fa-IR" sz="2400" dirty="0" smtClean="0">
                <a:latin typeface="Arial" pitchFamily="34" charset="0"/>
                <a:cs typeface="Arial" pitchFamily="34" charset="0"/>
              </a:rPr>
              <a:t>و دانیل اسپوئری به نئورئالیستها پیوست </a:t>
            </a:r>
            <a:r>
              <a:rPr lang="fa-IR" sz="2400" dirty="0" smtClean="0"/>
              <a:t>برگزار </a:t>
            </a:r>
            <a:r>
              <a:rPr lang="fa-IR" sz="2400" dirty="0"/>
              <a:t>شد</a:t>
            </a:r>
            <a:endParaRPr lang="en-US" sz="24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592763"/>
          </a:xfrm>
        </p:spPr>
        <p:txBody>
          <a:bodyPr>
            <a:normAutofit/>
          </a:bodyPr>
          <a:lstStyle/>
          <a:p>
            <a:pPr algn="r">
              <a:buNone/>
            </a:pPr>
            <a:r>
              <a:rPr lang="fa-IR" sz="2400" dirty="0"/>
              <a:t>نمایشگاهی به عنوان جنبش در هنر در موزه استلیژیک (</a:t>
            </a:r>
            <a:r>
              <a:rPr lang="en-US" sz="2400" dirty="0" err="1"/>
              <a:t>Stedelijk</a:t>
            </a:r>
            <a:r>
              <a:rPr lang="en-US" sz="2400" dirty="0"/>
              <a:t>) </a:t>
            </a:r>
            <a:r>
              <a:rPr lang="fa-IR" sz="2400" dirty="0"/>
              <a:t>و در آمستردام و موزه مدرن در استکهلم برگزار کرد (1961)، اثر اورکا (</a:t>
            </a:r>
            <a:r>
              <a:rPr lang="en-US" sz="2400" dirty="0"/>
              <a:t>Eureka) </a:t>
            </a:r>
            <a:r>
              <a:rPr lang="fa-IR" sz="2400" dirty="0"/>
              <a:t>را برای اکسپوی سوئیس سال 64 ساخت (64-1963) جمیز جانسون سویینی (</a:t>
            </a:r>
            <a:r>
              <a:rPr lang="en-US" sz="2400" dirty="0"/>
              <a:t>James </a:t>
            </a:r>
            <a:r>
              <a:rPr lang="en-US" sz="2400" dirty="0" err="1"/>
              <a:t>Jahnson</a:t>
            </a:r>
            <a:r>
              <a:rPr lang="en-US" sz="2400" dirty="0"/>
              <a:t> Sweeney) </a:t>
            </a:r>
            <a:r>
              <a:rPr lang="fa-IR" sz="2400" dirty="0"/>
              <a:t>کل آثار نمایشگاه «متا» </a:t>
            </a:r>
            <a:r>
              <a:rPr lang="en-US" sz="2400" dirty="0"/>
              <a:t>Meta</a:t>
            </a:r>
            <a:r>
              <a:rPr lang="fa-IR" sz="2400" dirty="0"/>
              <a:t>ی او را در گالری الکساندر ایولاس (</a:t>
            </a:r>
            <a:r>
              <a:rPr lang="en-US" sz="2400" dirty="0"/>
              <a:t>Alexander </a:t>
            </a:r>
            <a:r>
              <a:rPr lang="en-US" sz="2400" dirty="0" err="1"/>
              <a:t>Iolas</a:t>
            </a:r>
            <a:r>
              <a:rPr lang="en-US" sz="2400" dirty="0"/>
              <a:t>) </a:t>
            </a:r>
            <a:r>
              <a:rPr lang="fa-IR" sz="2400" dirty="0"/>
              <a:t>برای موزههنرهای زیبا هوستون به سال 1964 خریداری کردو نمایشگاهی به عنوان «دو مجسمهساز آثار متحرک» در موزه یهود، نیویورک، 1965 برگزار کرد، به نایروز (</a:t>
            </a:r>
            <a:r>
              <a:rPr lang="en-US" sz="2400" dirty="0" err="1"/>
              <a:t>Neyruz</a:t>
            </a:r>
            <a:r>
              <a:rPr lang="en-US" sz="2400" dirty="0"/>
              <a:t>) </a:t>
            </a:r>
            <a:r>
              <a:rPr lang="fa-IR" sz="2400" dirty="0"/>
              <a:t>سوئیس نقل مکان کرد (1968)، ساخت آثار (“سر» و سیکلوپها) را به سال 1971 آغاز نمود نخستین اثر محراب خود را با نام سیندوکسوس (</a:t>
            </a:r>
            <a:r>
              <a:rPr lang="en-US" sz="2400" dirty="0" err="1"/>
              <a:t>Cenedoxus</a:t>
            </a:r>
            <a:r>
              <a:rPr lang="en-US" sz="2400" dirty="0"/>
              <a:t>) </a:t>
            </a:r>
            <a:r>
              <a:rPr lang="fa-IR" sz="2400" dirty="0"/>
              <a:t>در سال 1981 خلق کرد، دچار حمله قلبی شد و تحت عمل جراحی قرار گرفت (1985)، نمایشگاه دورهای بزرگی در پالاتزو گراسی (</a:t>
            </a:r>
            <a:r>
              <a:rPr lang="en-US" sz="2400" dirty="0" err="1"/>
              <a:t>Palazz</a:t>
            </a:r>
            <a:r>
              <a:rPr lang="en-US" sz="2400" dirty="0"/>
              <a:t> </a:t>
            </a:r>
            <a:r>
              <a:rPr lang="en-US" sz="2400" dirty="0" err="1"/>
              <a:t>Grassi</a:t>
            </a:r>
            <a:r>
              <a:rPr lang="en-US" sz="2400" dirty="0"/>
              <a:t>) </a:t>
            </a:r>
            <a:r>
              <a:rPr lang="fa-IR" sz="2400" dirty="0"/>
              <a:t>ونیز برگزار کرد (1987)، در 30 آگوست 1991در برن </a:t>
            </a:r>
            <a:r>
              <a:rPr lang="en-US" sz="2400" dirty="0"/>
              <a:t>Berne </a:t>
            </a:r>
            <a:r>
              <a:rPr lang="fa-IR" sz="2400" dirty="0"/>
              <a:t>سوئیس درگذشت.</a:t>
            </a:r>
            <a:endParaRPr lang="en-US" sz="2400" dirty="0">
              <a:latin typeface="Arial" pitchFamily="34" charset="0"/>
              <a:cs typeface="Arial"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dirty="0" smtClean="0"/>
              <a:t>آثار</a:t>
            </a:r>
            <a:endParaRPr lang="en-US" dirty="0"/>
          </a:p>
        </p:txBody>
      </p:sp>
      <p:pic>
        <p:nvPicPr>
          <p:cNvPr id="6" name="Content Placeholder 5" descr="Tinguely (2).jpg"/>
          <p:cNvPicPr>
            <a:picLocks noGrp="1" noChangeAspect="1"/>
          </p:cNvPicPr>
          <p:nvPr>
            <p:ph sz="half" idx="1"/>
          </p:nvPr>
        </p:nvPicPr>
        <p:blipFill>
          <a:blip r:embed="rId2"/>
          <a:stretch>
            <a:fillRect/>
          </a:stretch>
        </p:blipFill>
        <p:spPr>
          <a:xfrm>
            <a:off x="150418" y="1524000"/>
            <a:ext cx="4435300" cy="4419600"/>
          </a:xfrm>
        </p:spPr>
      </p:pic>
      <p:pic>
        <p:nvPicPr>
          <p:cNvPr id="5" name="Content Placeholder 4" descr="Tinguely (1).jpg"/>
          <p:cNvPicPr>
            <a:picLocks noGrp="1" noChangeAspect="1"/>
          </p:cNvPicPr>
          <p:nvPr>
            <p:ph sz="half" idx="2"/>
          </p:nvPr>
        </p:nvPicPr>
        <p:blipFill>
          <a:blip r:embed="rId3"/>
          <a:stretch>
            <a:fillRect/>
          </a:stretch>
        </p:blipFill>
        <p:spPr>
          <a:xfrm>
            <a:off x="4724400" y="1524000"/>
            <a:ext cx="3907117" cy="4419600"/>
          </a:xfr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Tinguely (4).jpg"/>
          <p:cNvPicPr>
            <a:picLocks noGrp="1" noChangeAspect="1"/>
          </p:cNvPicPr>
          <p:nvPr>
            <p:ph sz="half" idx="1"/>
          </p:nvPr>
        </p:nvPicPr>
        <p:blipFill>
          <a:blip r:embed="rId2"/>
          <a:stretch>
            <a:fillRect/>
          </a:stretch>
        </p:blipFill>
        <p:spPr>
          <a:xfrm>
            <a:off x="358048" y="1600200"/>
            <a:ext cx="4117554" cy="4572000"/>
          </a:xfrm>
        </p:spPr>
      </p:pic>
      <p:pic>
        <p:nvPicPr>
          <p:cNvPr id="6" name="Content Placeholder 5" descr="Tinguely (5).jpg"/>
          <p:cNvPicPr>
            <a:picLocks noGrp="1" noChangeAspect="1"/>
          </p:cNvPicPr>
          <p:nvPr>
            <p:ph sz="half" idx="2"/>
          </p:nvPr>
        </p:nvPicPr>
        <p:blipFill>
          <a:blip r:embed="rId3"/>
          <a:stretch>
            <a:fillRect/>
          </a:stretch>
        </p:blipFill>
        <p:spPr>
          <a:xfrm>
            <a:off x="4648200" y="1676400"/>
            <a:ext cx="4014772" cy="4495800"/>
          </a:xfr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304</TotalTime>
  <Words>386</Words>
  <Application>Microsoft Office PowerPoint</Application>
  <PresentationFormat>On-screen Show (4:3)</PresentationFormat>
  <Paragraphs>28</Paragraphs>
  <Slides>16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Times New Roman</vt:lpstr>
      <vt:lpstr>Office Theme</vt:lpstr>
      <vt:lpstr>نئو دادائیسم</vt:lpstr>
      <vt:lpstr>) Neo-Dada(  دادای نو یا نئودادا </vt:lpstr>
      <vt:lpstr>PowerPoint Presentation</vt:lpstr>
      <vt:lpstr>جسپر جونز</vt:lpstr>
      <vt:lpstr>جسپر جونز</vt:lpstr>
      <vt:lpstr>ژان تینگولی</vt:lpstr>
      <vt:lpstr>PowerPoint Presentation</vt:lpstr>
      <vt:lpstr>آثار</vt:lpstr>
      <vt:lpstr>PowerPoint Presentation</vt:lpstr>
      <vt:lpstr>PowerPoint Presentation</vt:lpstr>
      <vt:lpstr>رابرت راشنبرگ</vt:lpstr>
      <vt:lpstr>آثار</vt:lpstr>
      <vt:lpstr>PowerPoint Presentation</vt:lpstr>
      <vt:lpstr>جیم داین</vt:lpstr>
      <vt:lpstr>آثار</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نئو دادائیسم</dc:title>
  <dc:creator>Nazanin</dc:creator>
  <cp:lastModifiedBy>Windows User</cp:lastModifiedBy>
  <cp:revision>32</cp:revision>
  <dcterms:created xsi:type="dcterms:W3CDTF">2016-06-15T14:06:58Z</dcterms:created>
  <dcterms:modified xsi:type="dcterms:W3CDTF">2020-07-05T21:31:50Z</dcterms:modified>
</cp:coreProperties>
</file>